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56" r:id="rId3"/>
    <p:sldId id="257" r:id="rId4"/>
    <p:sldId id="259" r:id="rId5"/>
    <p:sldId id="258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C9DF5-1E4F-487A-B648-BE084DC8676F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0C75D-57C5-4DB0-BE44-D21767DDC9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510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0C75D-57C5-4DB0-BE44-D21767DDC90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4.gif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.jpe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4.gif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cs402831.userapi.com/v402831834/201b/dn8IrG-KU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5013176"/>
            <a:ext cx="6232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Свій голос віддаю за 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матінку-природу,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чистоту Землі, красу і вроду.</a:t>
            </a:r>
            <a:b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екологію довкілля і душі.</a:t>
            </a:r>
            <a:b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Ставай і ти й діла свої верши. </a:t>
            </a:r>
            <a:endParaRPr lang="uk-UA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7" descr="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00" y="0"/>
            <a:ext cx="38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8" descr="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9" descr="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26" descr="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4900" y="-63500"/>
            <a:ext cx="6934200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27" descr="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6096000"/>
            <a:ext cx="693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TextBox 2"/>
          <p:cNvSpPr txBox="1">
            <a:spLocks noChangeArrowheads="1"/>
          </p:cNvSpPr>
          <p:nvPr/>
        </p:nvSpPr>
        <p:spPr bwMode="auto">
          <a:xfrm>
            <a:off x="3000364" y="642918"/>
            <a:ext cx="45799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</a:rPr>
              <a:t>Акції екологічного спрямування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04788" y="404813"/>
            <a:ext cx="2133600" cy="2209800"/>
            <a:chOff x="1841" y="1166"/>
            <a:chExt cx="2318" cy="2136"/>
          </a:xfrm>
        </p:grpSpPr>
        <p:pic>
          <p:nvPicPr>
            <p:cNvPr id="23566" name="Picture 1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939" t="1849" r="11082"/>
            <a:stretch>
              <a:fillRect/>
            </a:stretch>
          </p:blipFill>
          <p:spPr bwMode="auto">
            <a:xfrm rot="-669497">
              <a:off x="1841" y="1166"/>
              <a:ext cx="2318" cy="2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7" name="AutoShape 12"/>
            <p:cNvSpPr>
              <a:spLocks noChangeArrowheads="1"/>
            </p:cNvSpPr>
            <p:nvPr/>
          </p:nvSpPr>
          <p:spPr bwMode="auto">
            <a:xfrm>
              <a:off x="1968" y="2544"/>
              <a:ext cx="2160" cy="288"/>
            </a:xfrm>
            <a:prstGeom prst="ribbon">
              <a:avLst>
                <a:gd name="adj1" fmla="val 12500"/>
                <a:gd name="adj2" fmla="val 50000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ru-RU"/>
            </a:p>
          </p:txBody>
        </p:sp>
        <p:sp>
          <p:nvSpPr>
            <p:cNvPr id="23568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2544" y="2592"/>
              <a:ext cx="900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НАДІЯ</a:t>
              </a:r>
            </a:p>
          </p:txBody>
        </p:sp>
      </p:grpSp>
      <p:sp>
        <p:nvSpPr>
          <p:cNvPr id="23562" name="TextBox 1"/>
          <p:cNvSpPr txBox="1">
            <a:spLocks noChangeArrowheads="1"/>
          </p:cNvSpPr>
          <p:nvPr/>
        </p:nvSpPr>
        <p:spPr bwMode="auto">
          <a:xfrm>
            <a:off x="2961757" y="1139825"/>
            <a:ext cx="396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uk-UA" b="1" dirty="0">
                <a:solidFill>
                  <a:srgbClr val="00B050"/>
                </a:solidFill>
              </a:rPr>
              <a:t>Акція «Збережемо первоцвіти</a:t>
            </a:r>
            <a:r>
              <a:rPr lang="uk-UA" dirty="0"/>
              <a:t>»</a:t>
            </a:r>
            <a:endParaRPr lang="ru-RU" dirty="0"/>
          </a:p>
        </p:txBody>
      </p:sp>
      <p:pic>
        <p:nvPicPr>
          <p:cNvPr id="23563" name="Рисунок 5" descr="Изображение 01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1714488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Рисунок 4" descr="Изображение 013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47775" y="34290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Рисунок 6" descr="Изображение 014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29256" y="4357694"/>
            <a:ext cx="230505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7" descr="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00" y="0"/>
            <a:ext cx="38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8" descr="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9" descr="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26" descr="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4900" y="-63500"/>
            <a:ext cx="6934200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27" descr="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6096000"/>
            <a:ext cx="693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04788" y="404813"/>
            <a:ext cx="2133600" cy="2209800"/>
            <a:chOff x="1841" y="1166"/>
            <a:chExt cx="2318" cy="2136"/>
          </a:xfrm>
        </p:grpSpPr>
        <p:pic>
          <p:nvPicPr>
            <p:cNvPr id="24591" name="Picture 1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939" t="1849" r="11082"/>
            <a:stretch>
              <a:fillRect/>
            </a:stretch>
          </p:blipFill>
          <p:spPr bwMode="auto">
            <a:xfrm rot="-669497">
              <a:off x="1841" y="1166"/>
              <a:ext cx="2318" cy="2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2" name="AutoShape 12"/>
            <p:cNvSpPr>
              <a:spLocks noChangeArrowheads="1"/>
            </p:cNvSpPr>
            <p:nvPr/>
          </p:nvSpPr>
          <p:spPr bwMode="auto">
            <a:xfrm>
              <a:off x="1968" y="2544"/>
              <a:ext cx="2160" cy="288"/>
            </a:xfrm>
            <a:prstGeom prst="ribbon">
              <a:avLst>
                <a:gd name="adj1" fmla="val 12500"/>
                <a:gd name="adj2" fmla="val 50000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ru-RU"/>
            </a:p>
          </p:txBody>
        </p:sp>
        <p:sp>
          <p:nvSpPr>
            <p:cNvPr id="24593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2544" y="2592"/>
              <a:ext cx="900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НАДІЯ</a:t>
              </a:r>
            </a:p>
          </p:txBody>
        </p:sp>
      </p:grpSp>
      <p:sp>
        <p:nvSpPr>
          <p:cNvPr id="24586" name="TextBox 1"/>
          <p:cNvSpPr txBox="1">
            <a:spLocks noChangeArrowheads="1"/>
          </p:cNvSpPr>
          <p:nvPr/>
        </p:nvSpPr>
        <p:spPr bwMode="auto">
          <a:xfrm>
            <a:off x="1822008" y="2128375"/>
            <a:ext cx="42449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uk-UA" sz="3200" b="1" dirty="0">
                <a:solidFill>
                  <a:srgbClr val="00B050"/>
                </a:solidFill>
              </a:rPr>
              <a:t>Акція «</a:t>
            </a:r>
            <a:r>
              <a:rPr lang="uk-UA" sz="3200" b="1" dirty="0" smtClean="0">
                <a:solidFill>
                  <a:srgbClr val="00B050"/>
                </a:solidFill>
              </a:rPr>
              <a:t>Чистий  парк »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24587" name="Рисунок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78443" y="2800174"/>
            <a:ext cx="2932119" cy="2199089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4588" name="Рисунок 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5181" y="1714487"/>
            <a:ext cx="2246310" cy="1684733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4589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5576" y="4223646"/>
            <a:ext cx="2500330" cy="1872354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459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20062" y="3833069"/>
            <a:ext cx="2907946" cy="2179112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345599" y="678716"/>
            <a:ext cx="6082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Ми очистимо землю свою від сміття</a:t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Й буде в нас чарівне і здорове життя!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7" descr="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00" y="0"/>
            <a:ext cx="38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8" descr="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9" descr="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26" descr="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4900" y="-63500"/>
            <a:ext cx="6934200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27" descr="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6096000"/>
            <a:ext cx="693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Box 1"/>
          <p:cNvSpPr txBox="1">
            <a:spLocks noChangeArrowheads="1"/>
          </p:cNvSpPr>
          <p:nvPr/>
        </p:nvSpPr>
        <p:spPr bwMode="auto">
          <a:xfrm>
            <a:off x="2195736" y="690661"/>
            <a:ext cx="55007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uk-UA" sz="3200" b="1" dirty="0">
                <a:solidFill>
                  <a:srgbClr val="00B050"/>
                </a:solidFill>
              </a:rPr>
              <a:t>Акція «Чисте довкілля»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87824" y="1349479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dirty="0" smtClean="0"/>
              <a:t>Очистимо Землю від бруду і скверни,</a:t>
            </a:r>
            <a:br>
              <a:rPr lang="uk-UA" sz="2000" dirty="0" smtClean="0"/>
            </a:br>
            <a:r>
              <a:rPr lang="uk-UA" sz="2000" dirty="0" smtClean="0"/>
              <a:t>Посіємо скрізь доброти й квітів зерна!</a:t>
            </a:r>
            <a:br>
              <a:rPr lang="uk-UA" sz="2000" dirty="0" smtClean="0"/>
            </a:br>
            <a:r>
              <a:rPr lang="uk-UA" sz="2000" dirty="0" smtClean="0"/>
              <a:t>Хай буде планета красива й зелена</a:t>
            </a:r>
            <a:br>
              <a:rPr lang="uk-UA" sz="2000" dirty="0" smtClean="0"/>
            </a:br>
            <a:r>
              <a:rPr lang="uk-UA" sz="2000" dirty="0" smtClean="0"/>
              <a:t>Для щастя, добра і для тебе й для мене! </a:t>
            </a:r>
            <a:endParaRPr lang="uk-UA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7" y="205220"/>
            <a:ext cx="253047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Содержимое 3" descr="Изображение 027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6012160" y="2831801"/>
            <a:ext cx="2376488" cy="1782763"/>
          </a:xfr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599" y="4005064"/>
            <a:ext cx="2584450" cy="1938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83" y="3002991"/>
            <a:ext cx="3198705" cy="23981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7" descr="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00" y="0"/>
            <a:ext cx="38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8" descr="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9" descr="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26" descr="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4900" y="-63500"/>
            <a:ext cx="6934200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27" descr="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6096000"/>
            <a:ext cx="693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Box 1"/>
          <p:cNvSpPr txBox="1">
            <a:spLocks noChangeArrowheads="1"/>
          </p:cNvSpPr>
          <p:nvPr/>
        </p:nvSpPr>
        <p:spPr bwMode="auto">
          <a:xfrm>
            <a:off x="2357422" y="500042"/>
            <a:ext cx="396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</a:rPr>
              <a:t>Акція «Чисте довкілля»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5609" name="Рисунок 5" descr="Изображение 038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643314"/>
            <a:ext cx="3562349" cy="2669530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25610" name="Рисунок 7" descr="Изображение 040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3152346"/>
            <a:ext cx="4143404" cy="3108760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25611" name="Рисунок 8" descr="Изображение 041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1000108"/>
            <a:ext cx="3743324" cy="2807493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25612" name="Рисунок 6" descr="Изображение 039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1071546"/>
            <a:ext cx="3794132" cy="2845599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25613" name="Рисунок 4" descr="Изображение 037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81350" y="2613025"/>
            <a:ext cx="2781300" cy="208597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11760" y="548680"/>
            <a:ext cx="5904656" cy="1728192"/>
          </a:xfrm>
        </p:spPr>
        <p:txBody>
          <a:bodyPr/>
          <a:lstStyle/>
          <a:p>
            <a:pPr marL="0" indent="0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Давайте боротись за чистоту природи.</a:t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Планеті не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будем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наносити шкоди.</a:t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Посадимо ліс і гайочки зелені,</a:t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Сади і діброви — планети легені! 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7" y="0"/>
            <a:ext cx="91440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7" y="6473825"/>
            <a:ext cx="91440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1113"/>
            <a:ext cx="2088232" cy="213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Изображение 0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4695406">
            <a:off x="158406" y="3227731"/>
            <a:ext cx="3071802" cy="230385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Рисунок 6" descr="Изображение 0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7344041">
            <a:off x="6035542" y="3458202"/>
            <a:ext cx="3054198" cy="229064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26" name="Picture 2" descr="C:\Documents and Settings\учитель.УЧИТЕЛЬ\Мои документы\Мои рисунки\Изображение\Изображение 0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2786058"/>
            <a:ext cx="3786214" cy="2839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51</Words>
  <Application>Microsoft Office PowerPoint</Application>
  <PresentationFormat>Экран (4:3)</PresentationFormat>
  <Paragraphs>12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учитель</cp:lastModifiedBy>
  <cp:revision>9</cp:revision>
  <dcterms:modified xsi:type="dcterms:W3CDTF">2013-04-18T08:46:25Z</dcterms:modified>
</cp:coreProperties>
</file>